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64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57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391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6613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574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8665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667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3051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157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7639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156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887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42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81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335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929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1509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430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8C711A6-40F8-4734-AF89-FB335E320B4F}" type="datetimeFigureOut">
              <a:rPr lang="es-MX" smtClean="0"/>
              <a:t>30/12/2020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MX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67D3ACD-E49A-4499-996E-BF20A84EA92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70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Q9H8SZGLI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3-jkDKr1Sc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2ICcfYYj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XzvDDwumV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whatsapp.com/send?phone=524432015686/" TargetMode="External"/><Relationship Id="rId7" Type="http://schemas.openxmlformats.org/officeDocument/2006/relationships/hyperlink" Target="https://www.facebook.com/goadminmx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dministrador@goadminmx.com" TargetMode="External"/><Relationship Id="rId5" Type="http://schemas.openxmlformats.org/officeDocument/2006/relationships/hyperlink" Target="https://www.youtube.com/channel/UCAYbS7iuDJXRI1U2MvKVkwQ" TargetMode="External"/><Relationship Id="rId4" Type="http://schemas.openxmlformats.org/officeDocument/2006/relationships/hyperlink" Target="https://goadminmx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XQ9H8SZGLI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youtube.com/watch?v=Ozj8jeMsI_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XzvDDwumVg" TargetMode="External"/><Relationship Id="rId5" Type="http://schemas.openxmlformats.org/officeDocument/2006/relationships/hyperlink" Target="https://www.youtube.com/watch?v=42ICcfYYjOM" TargetMode="External"/><Relationship Id="rId4" Type="http://schemas.openxmlformats.org/officeDocument/2006/relationships/hyperlink" Target="https://www.youtube.com/watch?v=Y3-jkDKr1Sc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zj8jeMsI_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56998" y="1580749"/>
            <a:ext cx="8825658" cy="2677648"/>
          </a:xfrm>
        </p:spPr>
        <p:txBody>
          <a:bodyPr/>
          <a:lstStyle/>
          <a:p>
            <a:r>
              <a:rPr lang="es-MX" dirty="0" smtClean="0"/>
              <a:t>Portafolio de Servicios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74837" y="5330420"/>
            <a:ext cx="8825658" cy="861420"/>
          </a:xfrm>
        </p:spPr>
        <p:txBody>
          <a:bodyPr/>
          <a:lstStyle/>
          <a:p>
            <a:pPr algn="r"/>
            <a:r>
              <a:rPr lang="es-MX" cap="none" dirty="0"/>
              <a:t>g</a:t>
            </a:r>
            <a:r>
              <a:rPr lang="es-MX" cap="none" dirty="0" smtClean="0"/>
              <a:t>oadmin – Software a tu Medida</a:t>
            </a:r>
            <a:endParaRPr lang="es-MX" cap="non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8" y="903094"/>
            <a:ext cx="4526329" cy="239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goadmin</a:t>
            </a:r>
            <a:r>
              <a:rPr lang="es-MX" dirty="0" smtClean="0"/>
              <a:t> Medical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4" y="2631942"/>
            <a:ext cx="6876747" cy="395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8803293" y="2625889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Ver Video</a:t>
            </a:r>
            <a:endParaRPr lang="es-MX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614794" y="3585192"/>
            <a:ext cx="4292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Con </a:t>
            </a:r>
            <a:r>
              <a:rPr lang="es-MX" dirty="0" err="1" smtClean="0"/>
              <a:t>goadmin</a:t>
            </a:r>
            <a:r>
              <a:rPr lang="es-MX" dirty="0" smtClean="0"/>
              <a:t> Medical digitaliza </a:t>
            </a:r>
            <a:r>
              <a:rPr lang="es-MX" dirty="0"/>
              <a:t>las Fichas Clínicas de modo </a:t>
            </a:r>
            <a:r>
              <a:rPr lang="es-MX" b="1" dirty="0"/>
              <a:t>seguro, fácil y rápido</a:t>
            </a:r>
            <a:r>
              <a:rPr lang="es-MX" dirty="0"/>
              <a:t>. Administra de forma más eficiente tu tiempo en tu centro médico y tus salas de medicina general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44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goadmin</a:t>
            </a:r>
            <a:r>
              <a:rPr lang="es-MX" dirty="0" smtClean="0"/>
              <a:t> Hospital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0" y="2621470"/>
            <a:ext cx="6038004" cy="34736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8395669" y="2621470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Ver Video</a:t>
            </a:r>
            <a:endParaRPr lang="es-MX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784789" y="3481117"/>
            <a:ext cx="5137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Automatizamos e integramos procesos por medio de un innovador ecosistema de soluciones en la nube; para que usted maximice la productividad y seguridad de su organización, y sus pacientes tengan la mejor experiencia</a:t>
            </a:r>
            <a:r>
              <a:rPr lang="es-MX" b="1" dirty="0" smtClean="0"/>
              <a:t>.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18776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goadmin</a:t>
            </a:r>
            <a:r>
              <a:rPr lang="es-MX" dirty="0" smtClean="0"/>
              <a:t> Tienda en Línea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95" y="2550189"/>
            <a:ext cx="7013963" cy="3943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9045666" y="2550189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Ver Video</a:t>
            </a:r>
            <a:endParaRPr lang="es-MX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876342" y="3367718"/>
            <a:ext cx="40800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Crea tu página en unas horas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Vende </a:t>
            </a:r>
            <a:r>
              <a:rPr lang="es-MX" dirty="0"/>
              <a:t>en distintas plataformas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No </a:t>
            </a:r>
            <a:r>
              <a:rPr lang="es-MX" dirty="0"/>
              <a:t>solo te ayudamos a vender. En nuestro </a:t>
            </a:r>
            <a:r>
              <a:rPr lang="es-MX" dirty="0" smtClean="0"/>
              <a:t>Plataforma encontrarás </a:t>
            </a:r>
            <a:r>
              <a:rPr lang="es-MX" dirty="0"/>
              <a:t>soluciones para entregar tu producto, entre otras cosas.</a:t>
            </a:r>
          </a:p>
        </p:txBody>
      </p:sp>
    </p:spTree>
    <p:extLst>
      <p:ext uri="{BB962C8B-B14F-4D97-AF65-F5344CB8AC3E}">
        <p14:creationId xmlns:p14="http://schemas.microsoft.com/office/powerpoint/2010/main" val="12652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goadmin</a:t>
            </a:r>
            <a:r>
              <a:rPr lang="es-MX" dirty="0" smtClean="0"/>
              <a:t> WEB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3" y="2684307"/>
            <a:ext cx="6478023" cy="372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8717744" y="2684307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Ver Video</a:t>
            </a:r>
            <a:endParaRPr lang="es-MX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60115" y="3459678"/>
            <a:ext cx="4792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Tu empresa es única,</a:t>
            </a:r>
            <a:br>
              <a:rPr lang="es-MX" b="1" dirty="0"/>
            </a:br>
            <a:r>
              <a:rPr lang="es-MX" b="1" dirty="0"/>
              <a:t>tu sitio web </a:t>
            </a:r>
            <a:r>
              <a:rPr lang="es-MX" b="1" dirty="0" smtClean="0"/>
              <a:t>también</a:t>
            </a:r>
          </a:p>
          <a:p>
            <a:endParaRPr lang="es-MX" b="1" dirty="0"/>
          </a:p>
          <a:p>
            <a:pPr algn="just"/>
            <a:r>
              <a:rPr lang="es-MX" dirty="0"/>
              <a:t>El diseño y la programación son exclusivos para tu proyecto. Diseñamos la maqueta y una vez aprobada la hacemos realidad</a:t>
            </a:r>
            <a:r>
              <a:rPr lang="es-MX" dirty="0" smtClean="0"/>
              <a:t>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goadmin</a:t>
            </a:r>
            <a:r>
              <a:rPr lang="es-MX" dirty="0" smtClean="0"/>
              <a:t> Huella Digital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9" y="2655536"/>
            <a:ext cx="6729420" cy="38713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7" y="5865913"/>
            <a:ext cx="2047103" cy="10823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54954" y="2286204"/>
            <a:ext cx="5829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¡La mejor solución de Control </a:t>
            </a:r>
            <a:r>
              <a:rPr lang="es-MX" b="1" dirty="0" smtClean="0"/>
              <a:t>de </a:t>
            </a:r>
            <a:r>
              <a:rPr lang="es-MX" b="1" dirty="0"/>
              <a:t>Asistencia</a:t>
            </a:r>
            <a:r>
              <a:rPr lang="es-MX" b="1" dirty="0" smtClean="0"/>
              <a:t>!</a:t>
            </a:r>
            <a:endParaRPr lang="es-MX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7217716" y="2655536"/>
            <a:ext cx="47823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/>
              <a:t>Mejora la productividad al </a:t>
            </a:r>
            <a:r>
              <a:rPr lang="es-MX" sz="1600" b="1" dirty="0"/>
              <a:t>detectar </a:t>
            </a:r>
            <a:r>
              <a:rPr lang="es-MX" sz="1600" b="1" dirty="0" smtClean="0"/>
              <a:t>ausentismos </a:t>
            </a:r>
            <a:r>
              <a:rPr lang="es-MX" sz="1600" b="1" dirty="0"/>
              <a:t>en tiempo real</a:t>
            </a:r>
            <a:r>
              <a:rPr lang="es-MX" sz="1600" dirty="0"/>
              <a:t>, tomando </a:t>
            </a:r>
            <a:r>
              <a:rPr lang="es-MX" sz="1600" dirty="0" smtClean="0"/>
              <a:t>decisiones </a:t>
            </a:r>
            <a:r>
              <a:rPr lang="es-MX" sz="1600" dirty="0"/>
              <a:t>de </a:t>
            </a:r>
            <a:r>
              <a:rPr lang="es-MX" sz="1600" dirty="0" smtClean="0"/>
              <a:t>manera oportuna para que </a:t>
            </a:r>
            <a:r>
              <a:rPr lang="es-MX" sz="1600" dirty="0"/>
              <a:t>puedas atender a tus clientes o </a:t>
            </a:r>
            <a:r>
              <a:rPr lang="es-MX" sz="1600" dirty="0" smtClean="0"/>
              <a:t>desarrollar </a:t>
            </a:r>
            <a:r>
              <a:rPr lang="es-MX" sz="1600" dirty="0"/>
              <a:t>actividades sin contratiempos. 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Lleva </a:t>
            </a:r>
            <a:r>
              <a:rPr lang="es-MX" sz="1600" dirty="0"/>
              <a:t>el control del tiempo laborado, </a:t>
            </a:r>
            <a:r>
              <a:rPr lang="es-MX" sz="1600" b="1" dirty="0" smtClean="0"/>
              <a:t>evitando </a:t>
            </a:r>
            <a:r>
              <a:rPr lang="es-MX" sz="1600" b="1" dirty="0"/>
              <a:t>perdidas monetarias</a:t>
            </a:r>
            <a:r>
              <a:rPr lang="es-MX" sz="1600" dirty="0"/>
              <a:t>  pagando </a:t>
            </a:r>
            <a:r>
              <a:rPr lang="es-MX" sz="1600" dirty="0" smtClean="0"/>
              <a:t>lo </a:t>
            </a:r>
            <a:r>
              <a:rPr lang="es-MX" sz="1600" dirty="0"/>
              <a:t>justo en horas extras cuando sea </a:t>
            </a:r>
            <a:r>
              <a:rPr lang="es-MX" sz="1600" dirty="0" smtClean="0"/>
              <a:t>realmente </a:t>
            </a:r>
            <a:r>
              <a:rPr lang="es-MX" sz="1600" dirty="0"/>
              <a:t>necesario.</a:t>
            </a:r>
          </a:p>
          <a:p>
            <a:pPr algn="just"/>
            <a:endParaRPr lang="es-MX" sz="1600" dirty="0" smtClean="0"/>
          </a:p>
          <a:p>
            <a:pPr algn="just"/>
            <a:r>
              <a:rPr lang="es-MX" sz="1600" dirty="0" smtClean="0"/>
              <a:t>Plataforma </a:t>
            </a:r>
            <a:r>
              <a:rPr lang="es-MX" sz="1600" dirty="0"/>
              <a:t>transparente, </a:t>
            </a:r>
            <a:r>
              <a:rPr lang="es-MX" sz="1600" b="1" dirty="0"/>
              <a:t>evita </a:t>
            </a:r>
            <a:r>
              <a:rPr lang="es-MX" sz="1600" b="1" dirty="0" smtClean="0"/>
              <a:t>amiguismos</a:t>
            </a:r>
            <a:r>
              <a:rPr lang="es-MX" sz="1600" b="1" dirty="0"/>
              <a:t> </a:t>
            </a:r>
            <a:r>
              <a:rPr lang="es-MX" sz="1600" dirty="0"/>
              <a:t>y justificaciones no </a:t>
            </a:r>
            <a:r>
              <a:rPr lang="es-MX" sz="1600" dirty="0" smtClean="0"/>
              <a:t>autorizadas</a:t>
            </a:r>
            <a:r>
              <a:rPr lang="es-MX" sz="1600" dirty="0"/>
              <a:t>, teniendo siempre </a:t>
            </a:r>
            <a:r>
              <a:rPr lang="es-MX" sz="1600" dirty="0" smtClean="0"/>
              <a:t>conocimiento </a:t>
            </a:r>
            <a:r>
              <a:rPr lang="es-MX" sz="1600" dirty="0"/>
              <a:t>y supervisión de tus </a:t>
            </a:r>
            <a:r>
              <a:rPr lang="es-MX" sz="1600" dirty="0" smtClean="0"/>
              <a:t>usuarios</a:t>
            </a:r>
            <a:r>
              <a:rPr lang="es-MX" sz="1600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77429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goadmin</a:t>
            </a:r>
            <a:r>
              <a:rPr lang="es-MX" dirty="0" smtClean="0"/>
              <a:t> </a:t>
            </a:r>
            <a:r>
              <a:rPr lang="es-MX" dirty="0" err="1" smtClean="0"/>
              <a:t>cfdi</a:t>
            </a:r>
            <a:r>
              <a:rPr lang="es-MX" dirty="0" smtClean="0"/>
              <a:t> 3.3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81" y="2960323"/>
            <a:ext cx="5992305" cy="34473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851540" y="3467278"/>
            <a:ext cx="51237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Crea, emite y genera facturas</a:t>
            </a:r>
            <a:r>
              <a:rPr lang="es-MX" dirty="0"/>
              <a:t> en tu computadora, </a:t>
            </a:r>
            <a:r>
              <a:rPr lang="es-MX" dirty="0" err="1"/>
              <a:t>tablet</a:t>
            </a:r>
            <a:r>
              <a:rPr lang="es-MX" dirty="0"/>
              <a:t> o móvil. Registra a tus clientes, y sus datos aparecerán precargados la próxima vez que crees una factura electrónica. Envía sus CFDI por correo electrónico de forma inmediata. Todo desde un mismo lugar y en un dos por tres.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5909" y="2312345"/>
            <a:ext cx="6357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/>
              <a:t>Sistema de facturación electrónica</a:t>
            </a:r>
            <a:r>
              <a:rPr lang="es-MX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7586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goadmin</a:t>
            </a:r>
            <a:r>
              <a:rPr lang="es-MX" dirty="0" smtClean="0"/>
              <a:t> Citas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44" y="2628916"/>
            <a:ext cx="6594756" cy="379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260117" y="3371712"/>
            <a:ext cx="49318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Permítale a sus clientes reservar fuera del horario de atención al público. Puede incrementar sus clientes nuevos en un 60</a:t>
            </a:r>
            <a:r>
              <a:rPr lang="es-MX" dirty="0" smtClean="0"/>
              <a:t>%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Dedique </a:t>
            </a:r>
            <a:r>
              <a:rPr lang="es-MX" dirty="0"/>
              <a:t>más tiempo a su trabajo y menos a la organización de reservas en agendas de papel. ¡No más interrupciones telefónicas! ¡Digitalice su trabajo!</a:t>
            </a:r>
          </a:p>
        </p:txBody>
      </p:sp>
    </p:spTree>
    <p:extLst>
      <p:ext uri="{BB962C8B-B14F-4D97-AF65-F5344CB8AC3E}">
        <p14:creationId xmlns:p14="http://schemas.microsoft.com/office/powerpoint/2010/main" val="1495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goadmin</a:t>
            </a:r>
            <a:r>
              <a:rPr lang="es-MX" dirty="0" smtClean="0"/>
              <a:t> App Medico en Casa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2" y="2301293"/>
            <a:ext cx="7041500" cy="45567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7480452" y="3349128"/>
            <a:ext cx="42855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Estamos en proceso de desarrollo de la app Médica, tan sencillo como pedir un </a:t>
            </a:r>
            <a:r>
              <a:rPr lang="es-MX" dirty="0" err="1" smtClean="0"/>
              <a:t>Uber</a:t>
            </a:r>
            <a:r>
              <a:rPr lang="es-MX" dirty="0" smtClean="0"/>
              <a:t>, el médico se desplazara hasta tu hogar. Próximamente…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7496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Gracias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889062" y="2556454"/>
            <a:ext cx="8255834" cy="3416300"/>
          </a:xfrm>
        </p:spPr>
        <p:txBody>
          <a:bodyPr/>
          <a:lstStyle/>
          <a:p>
            <a:r>
              <a:rPr lang="es-MX" sz="2400" b="1" dirty="0" smtClean="0"/>
              <a:t>Contacto: </a:t>
            </a:r>
          </a:p>
          <a:p>
            <a:endParaRPr lang="es-MX" sz="2400" b="1" dirty="0" smtClean="0"/>
          </a:p>
          <a:p>
            <a:pPr lvl="1"/>
            <a:r>
              <a:rPr lang="es-MX" sz="2400" dirty="0" smtClean="0"/>
              <a:t>WhatsApp: </a:t>
            </a:r>
            <a:r>
              <a:rPr lang="es-MX" sz="2400" dirty="0" smtClean="0">
                <a:hlinkClick r:id="rId3"/>
              </a:rPr>
              <a:t>01 (443) 2 01 5686</a:t>
            </a:r>
            <a:endParaRPr lang="es-MX" sz="2400" dirty="0" smtClean="0"/>
          </a:p>
          <a:p>
            <a:pPr lvl="1"/>
            <a:r>
              <a:rPr lang="es-MX" sz="2400" dirty="0" smtClean="0"/>
              <a:t>Web </a:t>
            </a:r>
            <a:r>
              <a:rPr lang="en-US" sz="2400" dirty="0"/>
              <a:t>:  </a:t>
            </a:r>
            <a:r>
              <a:rPr lang="en-US" sz="2400" dirty="0" smtClean="0"/>
              <a:t>        </a:t>
            </a:r>
            <a:r>
              <a:rPr lang="en-US" sz="2400" u="sng" dirty="0" smtClean="0">
                <a:hlinkClick r:id="rId4"/>
              </a:rPr>
              <a:t>goadminmx.com</a:t>
            </a:r>
            <a:endParaRPr lang="en-US" sz="2400" u="sng" dirty="0" smtClean="0"/>
          </a:p>
          <a:p>
            <a:pPr lvl="1"/>
            <a:r>
              <a:rPr lang="en-US" sz="2400" dirty="0"/>
              <a:t>YouTube:</a:t>
            </a:r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u="sng" dirty="0" err="1" smtClean="0">
                <a:hlinkClick r:id="rId5"/>
              </a:rPr>
              <a:t>goadminmx</a:t>
            </a:r>
            <a:endParaRPr lang="en-US" sz="2400" b="1" u="sng" dirty="0" smtClean="0"/>
          </a:p>
          <a:p>
            <a:pPr lvl="1"/>
            <a:r>
              <a:rPr lang="es-MX" sz="2400" dirty="0" smtClean="0"/>
              <a:t>Correo:       </a:t>
            </a:r>
            <a:r>
              <a:rPr lang="es-MX" sz="2400" dirty="0" smtClean="0">
                <a:hlinkClick r:id="rId6"/>
              </a:rPr>
              <a:t>administrador@goadminmx.com</a:t>
            </a:r>
            <a:endParaRPr lang="es-MX" sz="2400" dirty="0" smtClean="0"/>
          </a:p>
          <a:p>
            <a:pPr lvl="1"/>
            <a:r>
              <a:rPr lang="es-MX" sz="2400" dirty="0" smtClean="0"/>
              <a:t>Facebook: </a:t>
            </a:r>
            <a:r>
              <a:rPr lang="es-MX" sz="2400" dirty="0" err="1" smtClean="0">
                <a:hlinkClick r:id="rId7"/>
              </a:rPr>
              <a:t>go</a:t>
            </a:r>
            <a:r>
              <a:rPr lang="es-MX" sz="2400" dirty="0" smtClean="0">
                <a:hlinkClick r:id="rId7"/>
              </a:rPr>
              <a:t> </a:t>
            </a:r>
            <a:r>
              <a:rPr lang="es-MX" sz="2400" dirty="0" err="1" smtClean="0">
                <a:hlinkClick r:id="rId7"/>
              </a:rPr>
              <a:t>admin</a:t>
            </a:r>
            <a:r>
              <a:rPr lang="es-MX" sz="2400" dirty="0" smtClean="0">
                <a:hlinkClick r:id="rId7"/>
              </a:rPr>
              <a:t> mx 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8383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¿QUIÉNES SOMOS?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7459" y="2312053"/>
            <a:ext cx="9557375" cy="4226011"/>
          </a:xfrm>
        </p:spPr>
        <p:txBody>
          <a:bodyPr>
            <a:normAutofit fontScale="85000" lnSpcReduction="20000"/>
          </a:bodyPr>
          <a:lstStyle/>
          <a:p>
            <a:r>
              <a:rPr lang="es-MX" sz="2800" dirty="0"/>
              <a:t>Software de </a:t>
            </a:r>
            <a:r>
              <a:rPr lang="es-MX" sz="2800" dirty="0" smtClean="0"/>
              <a:t>gestión administrativo</a:t>
            </a:r>
          </a:p>
          <a:p>
            <a:pPr marL="0" indent="0" algn="just">
              <a:buNone/>
            </a:pPr>
            <a:r>
              <a:rPr lang="es-MX" sz="2800" dirty="0" smtClean="0"/>
              <a:t>Es </a:t>
            </a:r>
            <a:r>
              <a:rPr lang="es-MX" sz="2800" dirty="0"/>
              <a:t>una empresa seria, moderna, con excelentes profesionales que permanecen siempre investigando, innovando y creciendo para entregar servicios tecnológicos de la más alta calidad. Las especialidades de </a:t>
            </a:r>
            <a:r>
              <a:rPr lang="es-MX" sz="2800" dirty="0" smtClean="0"/>
              <a:t>goadmin son</a:t>
            </a:r>
            <a:r>
              <a:rPr lang="es-MX" sz="2800" dirty="0"/>
              <a:t>: desarrollo de Software </a:t>
            </a:r>
            <a:r>
              <a:rPr lang="es-MX" sz="2800" dirty="0" smtClean="0"/>
              <a:t>y </a:t>
            </a:r>
            <a:r>
              <a:rPr lang="es-MX" sz="2800" dirty="0"/>
              <a:t>Asesorías en el área</a:t>
            </a:r>
            <a:r>
              <a:rPr lang="es-MX" sz="2800" dirty="0" smtClean="0"/>
              <a:t>.</a:t>
            </a:r>
          </a:p>
          <a:p>
            <a:pPr marL="0" indent="0" algn="just">
              <a:buNone/>
            </a:pPr>
            <a:r>
              <a:rPr lang="es-MX" sz="2800" dirty="0"/>
              <a:t>Para </a:t>
            </a:r>
            <a:r>
              <a:rPr lang="es-MX" sz="2800" dirty="0" smtClean="0"/>
              <a:t>goadmin lo </a:t>
            </a:r>
            <a:r>
              <a:rPr lang="es-MX" sz="2800" dirty="0"/>
              <a:t>más importante es el cliente, por eso como valor agregado brinda la más sincera asesoría que usted puede tener en materia de </a:t>
            </a:r>
            <a:r>
              <a:rPr lang="es-MX" sz="2800" dirty="0" smtClean="0"/>
              <a:t>tecnología. </a:t>
            </a:r>
            <a:r>
              <a:rPr lang="es-MX" sz="2800" dirty="0"/>
              <a:t>Esperamos que usted encuentre en </a:t>
            </a:r>
            <a:r>
              <a:rPr lang="es-MX" sz="2800" dirty="0" smtClean="0"/>
              <a:t>goadmin una </a:t>
            </a:r>
            <a:r>
              <a:rPr lang="es-MX" sz="2800" dirty="0"/>
              <a:t>compañía sólida, dinámica que ofrece servicios integrales, y que siempre está a la vanguardia de la tecnología.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0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0999" y="3232802"/>
            <a:ext cx="10831100" cy="1989194"/>
          </a:xfrm>
        </p:spPr>
        <p:txBody>
          <a:bodyPr>
            <a:normAutofit/>
          </a:bodyPr>
          <a:lstStyle/>
          <a:p>
            <a:pPr algn="just"/>
            <a:r>
              <a:rPr lang="es-MX" sz="2800" dirty="0"/>
              <a:t>Consolidarnos como una empresa prestadora de servicios de calidad, con grandes impactos tecnológicos, </a:t>
            </a:r>
            <a:r>
              <a:rPr lang="es-MX" sz="2800" dirty="0" smtClean="0"/>
              <a:t>cumpliendo </a:t>
            </a:r>
            <a:r>
              <a:rPr lang="es-MX" sz="2800" dirty="0"/>
              <a:t>con las expectativas generadas en nuestros clientes.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76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VISIÓN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9701" y="2766927"/>
            <a:ext cx="10373900" cy="3416300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La empresa </a:t>
            </a:r>
            <a:r>
              <a:rPr lang="es-MX" sz="2400" dirty="0" smtClean="0"/>
              <a:t>goadmin, es una </a:t>
            </a:r>
            <a:r>
              <a:rPr lang="es-MX" sz="2400" dirty="0"/>
              <a:t>empresa que maneja procesos óptimos, con calidad, para ofrecer a sus clientes un producto que pueda satisfacer todas sus necesidades, ofreciendo además una herramienta ágil, flexible e idónea para la organización de </a:t>
            </a:r>
            <a:r>
              <a:rPr lang="es-MX" sz="2400" dirty="0" smtClean="0"/>
              <a:t>la </a:t>
            </a:r>
            <a:r>
              <a:rPr lang="es-MX" sz="2400" dirty="0"/>
              <a:t>empresa, avanzando a la par del progreso tecnológico; y aprovechando la nueva era de las comunicaciones para globalizar nuestro producto y así consolidarnos como una empresa pionera en la prestación de </a:t>
            </a:r>
            <a:r>
              <a:rPr lang="es-MX" sz="2400" dirty="0" smtClean="0"/>
              <a:t>servicios.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7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NOS AJUSTAMOS A SUS NECESIDADES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27826" y="2359302"/>
            <a:ext cx="10905241" cy="3416300"/>
          </a:xfrm>
        </p:spPr>
        <p:txBody>
          <a:bodyPr>
            <a:noAutofit/>
          </a:bodyPr>
          <a:lstStyle/>
          <a:p>
            <a:pPr algn="just"/>
            <a:r>
              <a:rPr lang="es-MX" sz="2400" dirty="0"/>
              <a:t>Cada empresa de acuerdo a sus necesidades y/o actividades, requiere programas diferentes. Sus necesidades no deben adaptarse al software porque es el software quién se debe adaptar a sus necesidades. </a:t>
            </a:r>
            <a:endParaRPr lang="es-MX" sz="2400" dirty="0" smtClean="0"/>
          </a:p>
          <a:p>
            <a:pPr algn="just"/>
            <a:r>
              <a:rPr lang="es-MX" sz="2400" dirty="0" smtClean="0"/>
              <a:t>El </a:t>
            </a:r>
            <a:r>
              <a:rPr lang="es-MX" sz="2400" dirty="0"/>
              <a:t>problema del manejo de la información es parte vital del desarrollo y efectivo funcionamiento de las empresas, </a:t>
            </a:r>
            <a:r>
              <a:rPr lang="es-MX" sz="2400" dirty="0" smtClean="0"/>
              <a:t>goadmin convierte </a:t>
            </a:r>
            <a:r>
              <a:rPr lang="es-MX" sz="2400" dirty="0"/>
              <a:t>este problema en una tarea sencilla y adecuada, mediante la implementación de un </a:t>
            </a:r>
            <a:r>
              <a:rPr lang="es-MX" sz="2400" dirty="0" smtClean="0"/>
              <a:t>Software, </a:t>
            </a:r>
            <a:r>
              <a:rPr lang="es-MX" sz="2400" dirty="0"/>
              <a:t>el cual brinda soluciones puntuales de alta calidad, ya que facilita las labores y es de fácil acceso. </a:t>
            </a:r>
            <a:endParaRPr lang="es-MX" sz="2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 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954" y="3143326"/>
            <a:ext cx="10176192" cy="1990534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Diseñar e implementar un Software </a:t>
            </a:r>
            <a:r>
              <a:rPr lang="es-MX" sz="2400" dirty="0" smtClean="0"/>
              <a:t>para </a:t>
            </a:r>
            <a:r>
              <a:rPr lang="es-MX" sz="2400" dirty="0"/>
              <a:t>la Gestión </a:t>
            </a:r>
            <a:r>
              <a:rPr lang="es-MX" sz="2400" dirty="0" smtClean="0"/>
              <a:t>que </a:t>
            </a:r>
            <a:r>
              <a:rPr lang="es-MX" sz="2400" dirty="0"/>
              <a:t>cubra las necesidades y requerimientos </a:t>
            </a:r>
            <a:r>
              <a:rPr lang="es-MX" sz="2400" dirty="0" smtClean="0"/>
              <a:t>de las </a:t>
            </a:r>
            <a:r>
              <a:rPr lang="es-MX" sz="2400" dirty="0"/>
              <a:t>empresas para contribuir al desarrollo de sus etapas y de la consolidación del Sistema </a:t>
            </a:r>
            <a:r>
              <a:rPr lang="es-MX" sz="2400" dirty="0" smtClean="0"/>
              <a:t>en </a:t>
            </a:r>
            <a:r>
              <a:rPr lang="es-MX" sz="2400" dirty="0"/>
              <a:t>la </a:t>
            </a:r>
            <a:r>
              <a:rPr lang="es-MX" sz="2400" dirty="0" smtClean="0"/>
              <a:t>misma.</a:t>
            </a:r>
            <a:endParaRPr lang="es-MX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1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OBJETIVOS ESPECÍFICOS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79933" y="2624749"/>
            <a:ext cx="10880527" cy="3416300"/>
          </a:xfrm>
        </p:spPr>
        <p:txBody>
          <a:bodyPr>
            <a:normAutofit/>
          </a:bodyPr>
          <a:lstStyle/>
          <a:p>
            <a:pPr algn="just"/>
            <a:r>
              <a:rPr lang="es-MX" sz="2400" dirty="0"/>
              <a:t>Innovar en el mercado regional gracias a productos desarrollados con las últimas tecnologías y los más altos estándares de calidad. </a:t>
            </a:r>
          </a:p>
          <a:p>
            <a:pPr algn="just"/>
            <a:r>
              <a:rPr lang="es-MX" sz="2400" dirty="0" smtClean="0"/>
              <a:t>Asesorar </a:t>
            </a:r>
            <a:r>
              <a:rPr lang="es-MX" sz="2400" dirty="0"/>
              <a:t>a las empresas sobre la importancia de la implementación de un </a:t>
            </a:r>
            <a:r>
              <a:rPr lang="es-MX" sz="2400" dirty="0" smtClean="0"/>
              <a:t>Software. </a:t>
            </a:r>
            <a:endParaRPr lang="es-MX" sz="2400" dirty="0"/>
          </a:p>
          <a:p>
            <a:pPr algn="just"/>
            <a:r>
              <a:rPr lang="es-MX" sz="2400" dirty="0" smtClean="0"/>
              <a:t>Crear </a:t>
            </a:r>
            <a:r>
              <a:rPr lang="es-MX" sz="2400" dirty="0"/>
              <a:t>un Software </a:t>
            </a:r>
            <a:r>
              <a:rPr lang="es-MX" sz="2400" dirty="0" smtClean="0"/>
              <a:t>de </a:t>
            </a:r>
            <a:r>
              <a:rPr lang="es-MX" sz="2400" dirty="0"/>
              <a:t>acuerdo a las necesidades de las </a:t>
            </a:r>
            <a:r>
              <a:rPr lang="es-MX" sz="2400" dirty="0" smtClean="0"/>
              <a:t>empresas.</a:t>
            </a:r>
          </a:p>
          <a:p>
            <a:pPr algn="just"/>
            <a:r>
              <a:rPr lang="es-MX" sz="2400" dirty="0"/>
              <a:t>Implementar un Software </a:t>
            </a:r>
            <a:r>
              <a:rPr lang="es-MX" sz="2400" dirty="0" smtClean="0"/>
              <a:t>de </a:t>
            </a:r>
            <a:r>
              <a:rPr lang="es-MX" sz="2400" dirty="0"/>
              <a:t>acuerdo a las necesidades de las empresas.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8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SERVICIOS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08118" y="2799423"/>
            <a:ext cx="4827542" cy="3416300"/>
          </a:xfrm>
        </p:spPr>
        <p:txBody>
          <a:bodyPr>
            <a:normAutofit/>
          </a:bodyPr>
          <a:lstStyle/>
          <a:p>
            <a:r>
              <a:rPr lang="es-MX" sz="2400" u="sng" dirty="0">
                <a:hlinkClick r:id="rId2"/>
              </a:rPr>
              <a:t>goadmin – Punto de Venta</a:t>
            </a:r>
            <a:r>
              <a:rPr lang="es-MX" sz="2400" dirty="0"/>
              <a:t> </a:t>
            </a:r>
          </a:p>
          <a:p>
            <a:r>
              <a:rPr lang="es-MX" sz="2400" u="sng" dirty="0">
                <a:hlinkClick r:id="rId3"/>
              </a:rPr>
              <a:t>goadmin – Medical</a:t>
            </a:r>
            <a:endParaRPr lang="es-MX" sz="2400" dirty="0"/>
          </a:p>
          <a:p>
            <a:r>
              <a:rPr lang="es-MX" sz="2400" u="sng" dirty="0">
                <a:hlinkClick r:id="rId4"/>
              </a:rPr>
              <a:t>goadmin – Hospital</a:t>
            </a:r>
            <a:endParaRPr lang="es-MX" sz="2400" dirty="0"/>
          </a:p>
          <a:p>
            <a:r>
              <a:rPr lang="es-MX" sz="2400" u="sng" dirty="0">
                <a:hlinkClick r:id="rId5"/>
              </a:rPr>
              <a:t>goadmin – Tienda en Línea</a:t>
            </a:r>
            <a:endParaRPr lang="es-MX" sz="2400" dirty="0"/>
          </a:p>
          <a:p>
            <a:r>
              <a:rPr lang="es-MX" sz="2400" u="sng" dirty="0">
                <a:hlinkClick r:id="rId6"/>
              </a:rPr>
              <a:t>goadmin – Web</a:t>
            </a:r>
            <a:endParaRPr lang="es-MX" sz="2400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896" y="5775602"/>
            <a:ext cx="2047103" cy="1082397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5993792" y="2590102"/>
            <a:ext cx="551357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400" dirty="0" smtClean="0"/>
              <a:t>goadmin – Proveedores </a:t>
            </a:r>
          </a:p>
          <a:p>
            <a:r>
              <a:rPr lang="es-MX" sz="2400" dirty="0" smtClean="0"/>
              <a:t>goadmin – Exportadora </a:t>
            </a:r>
          </a:p>
          <a:p>
            <a:r>
              <a:rPr lang="es-MX" sz="2400" dirty="0" smtClean="0"/>
              <a:t>goadmin – Ferreterías</a:t>
            </a:r>
          </a:p>
          <a:p>
            <a:r>
              <a:rPr lang="es-MX" sz="2400" dirty="0" smtClean="0"/>
              <a:t>goadmin – App Medico en Casa</a:t>
            </a:r>
          </a:p>
          <a:p>
            <a:r>
              <a:rPr lang="es-MX" sz="2400" dirty="0" smtClean="0"/>
              <a:t>goadmin – </a:t>
            </a:r>
            <a:r>
              <a:rPr lang="es-MX" sz="2400" dirty="0" err="1" smtClean="0"/>
              <a:t>cfdi</a:t>
            </a:r>
            <a:endParaRPr lang="es-MX" sz="2400" dirty="0" smtClean="0"/>
          </a:p>
          <a:p>
            <a:r>
              <a:rPr lang="es-MX" sz="2400" dirty="0" smtClean="0"/>
              <a:t>goadmin – Huella Digital</a:t>
            </a:r>
          </a:p>
          <a:p>
            <a:endParaRPr lang="es-MX" u="sng" dirty="0"/>
          </a:p>
        </p:txBody>
      </p:sp>
    </p:spTree>
    <p:extLst>
      <p:ext uri="{BB962C8B-B14F-4D97-AF65-F5344CB8AC3E}">
        <p14:creationId xmlns:p14="http://schemas.microsoft.com/office/powerpoint/2010/main" val="3971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Punto de Venta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437" y="2361127"/>
            <a:ext cx="5983975" cy="4326111"/>
          </a:xfrm>
        </p:spPr>
        <p:txBody>
          <a:bodyPr>
            <a:normAutofit/>
          </a:bodyPr>
          <a:lstStyle/>
          <a:p>
            <a:r>
              <a:rPr lang="es-MX" sz="2000" dirty="0" err="1"/>
              <a:t>go</a:t>
            </a:r>
            <a:r>
              <a:rPr lang="es-MX" sz="2000" dirty="0"/>
              <a:t> </a:t>
            </a:r>
            <a:r>
              <a:rPr lang="es-MX" sz="2000" dirty="0" err="1"/>
              <a:t>admin</a:t>
            </a:r>
            <a:r>
              <a:rPr lang="es-MX" sz="2000" dirty="0"/>
              <a:t> es un sistema de administración en la nube, que ayuda a controlar y administrar eficientemente las diferentes áreas administrativas de tu empresa o Negocio</a:t>
            </a:r>
            <a:r>
              <a:rPr lang="es-MX" sz="2000" dirty="0" smtClean="0"/>
              <a:t>.</a:t>
            </a:r>
          </a:p>
          <a:p>
            <a:r>
              <a:rPr lang="es-MX" sz="2000" dirty="0"/>
              <a:t>Las sucursales de tu Empresa podrán interactuar entre sí en tiempo real utilizando el mismo sistema desde la nube, sin necesidad de alguna instalación o equipo adicional</a:t>
            </a:r>
            <a:r>
              <a:rPr lang="es-MX" sz="2000" dirty="0" smtClean="0"/>
              <a:t>.</a:t>
            </a:r>
          </a:p>
          <a:p>
            <a:r>
              <a:rPr lang="es-MX" sz="2000" dirty="0" err="1"/>
              <a:t>go</a:t>
            </a:r>
            <a:r>
              <a:rPr lang="es-MX" sz="2000" dirty="0"/>
              <a:t> </a:t>
            </a:r>
            <a:r>
              <a:rPr lang="es-MX" sz="2000" dirty="0" err="1"/>
              <a:t>admin</a:t>
            </a:r>
            <a:r>
              <a:rPr lang="es-MX" sz="2000" dirty="0"/>
              <a:t> automáticamente realiza los movimientos en tus inventarios y te ayudara a mantener organizados tus almacenes.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11" y="2967054"/>
            <a:ext cx="5927684" cy="3411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8153299" y="2286559"/>
            <a:ext cx="19159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Ver Video</a:t>
            </a:r>
            <a:endParaRPr lang="es-MX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91</TotalTime>
  <Words>772</Words>
  <Application>Microsoft Office PowerPoint</Application>
  <PresentationFormat>Panorámica</PresentationFormat>
  <Paragraphs>79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Century Gothic</vt:lpstr>
      <vt:lpstr>Wingdings 3</vt:lpstr>
      <vt:lpstr>Sala de reuniones Ion</vt:lpstr>
      <vt:lpstr>Portafolio de Servicios</vt:lpstr>
      <vt:lpstr>¿QUIÉNES SOMOS?</vt:lpstr>
      <vt:lpstr>MISIÓN</vt:lpstr>
      <vt:lpstr>VISIÓN</vt:lpstr>
      <vt:lpstr>NOS AJUSTAMOS A SUS NECESIDADES </vt:lpstr>
      <vt:lpstr>OBJETIVO GENERAL</vt:lpstr>
      <vt:lpstr>OBJETIVOS ESPECÍFICOS</vt:lpstr>
      <vt:lpstr>SERVICIOS</vt:lpstr>
      <vt:lpstr>Punto de Venta</vt:lpstr>
      <vt:lpstr>goadmin Medical</vt:lpstr>
      <vt:lpstr>goadmin Hospital</vt:lpstr>
      <vt:lpstr>goadmin Tienda en Línea</vt:lpstr>
      <vt:lpstr>goadmin WEB</vt:lpstr>
      <vt:lpstr>goadmin Huella Digital</vt:lpstr>
      <vt:lpstr>goadmin cfdi 3.3</vt:lpstr>
      <vt:lpstr>goadmin Citas</vt:lpstr>
      <vt:lpstr>goadmin App Medico en Casa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Portafolio de Servicios</dc:title>
  <dc:creator>Manuel</dc:creator>
  <cp:lastModifiedBy>Manuel</cp:lastModifiedBy>
  <cp:revision>40</cp:revision>
  <dcterms:created xsi:type="dcterms:W3CDTF">2020-12-26T18:59:04Z</dcterms:created>
  <dcterms:modified xsi:type="dcterms:W3CDTF">2020-12-30T18:46:24Z</dcterms:modified>
</cp:coreProperties>
</file>